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692900" cy="98679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TAY5YA5INMix4mFPexSplNx2Q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5700" y="740075"/>
            <a:ext cx="4462150" cy="37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1063" y="739775"/>
            <a:ext cx="4932362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>
            <a:picLocks noGrp="1"/>
          </p:cNvPicPr>
          <p:nvPr>
            <p:ph type="body" idx="4294967295"/>
          </p:nvPr>
        </p:nvPicPr>
        <p:blipFill>
          <a:blip r:embed="rId3"/>
          <a:srcRect/>
          <a:stretch/>
        </p:blipFill>
        <p:spPr>
          <a:xfrm>
            <a:off x="1619672" y="1009674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899592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043608" y="1916832"/>
            <a:ext cx="2462906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92234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13.75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12.25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12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3"/>
          <a:srcRect/>
          <a:stretch/>
        </p:blipFill>
        <p:spPr>
          <a:xfrm>
            <a:off x="1619672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899591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043608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92234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13.75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12.25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12</a:t>
            </a:r>
          </a:p>
        </p:txBody>
      </p:sp>
      <p:pic>
        <p:nvPicPr>
          <p:cNvPr id="90" name="Google Shape;90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1009674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5652120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5796136" y="1916832"/>
            <a:ext cx="246290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92234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13.75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12.25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12</a:t>
            </a:r>
          </a:p>
        </p:txBody>
      </p:sp>
      <p:pic>
        <p:nvPicPr>
          <p:cNvPr id="93" name="Google Shape;93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/>
        </p:nvSpPr>
        <p:spPr>
          <a:xfrm>
            <a:off x="5652119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5796136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92234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13.75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12.25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Campbell</dc:creator>
  <cp:lastModifiedBy>Gift Republic</cp:lastModifiedBy>
  <cp:revision>23</cp:revision>
  <dcterms:created xsi:type="dcterms:W3CDTF">2014-08-06T15:44:21Z</dcterms:created>
  <dcterms:modified xsi:type="dcterms:W3CDTF">2024-01-08T07:33:50Z</dcterms:modified>
</cp:coreProperties>
</file>